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78" r:id="rId5"/>
    <p:sldId id="260" r:id="rId6"/>
    <p:sldId id="261" r:id="rId7"/>
    <p:sldId id="270" r:id="rId8"/>
    <p:sldId id="286" r:id="rId9"/>
    <p:sldId id="280" r:id="rId10"/>
    <p:sldId id="281" r:id="rId11"/>
    <p:sldId id="282" r:id="rId12"/>
    <p:sldId id="283" r:id="rId13"/>
    <p:sldId id="284" r:id="rId14"/>
    <p:sldId id="285" r:id="rId15"/>
    <p:sldId id="287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64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079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09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85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604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166800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5231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82925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16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46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9681319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4019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8/31/2018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30705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pos="594">
          <p15:clr>
            <a:srgbClr val="F26B43"/>
          </p15:clr>
        </p15:guide>
        <p15:guide id="4" pos="5400">
          <p15:clr>
            <a:srgbClr val="F26B43"/>
          </p15:clr>
        </p15:guide>
        <p15:guide id="5" orient="horz" pos="4008">
          <p15:clr>
            <a:srgbClr val="F26B43"/>
          </p15:clr>
        </p15:guide>
        <p15:guide id="6" orient="horz" pos="1440">
          <p15:clr>
            <a:srgbClr val="F26B43"/>
          </p15:clr>
        </p15:guide>
        <p15:guide id="7" orient="horz" pos="3720">
          <p15:clr>
            <a:srgbClr val="F26B43"/>
          </p15:clr>
        </p15:guide>
        <p15:guide id="8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主的愛極大極深</a:t>
            </a:r>
            <a:endParaRPr lang="en-US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4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</a:t>
            </a:r>
            <a:endParaRPr lang="en-US" sz="4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獻身做贖罪的祭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siok-choe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慘死在十字架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chham-si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sip-ji-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 people thronged about Him,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His saving grace to know;</a:t>
            </a:r>
          </a:p>
        </p:txBody>
      </p:sp>
    </p:spTree>
    <p:extLst>
      <p:ext uri="{BB962C8B-B14F-4D97-AF65-F5344CB8AC3E}">
        <p14:creationId xmlns:p14="http://schemas.microsoft.com/office/powerpoint/2010/main" val="2026370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受主救贖的萬民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kiu-siok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ban-bin,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永遠感恩不盡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 healed the broken hearted,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caused the blind to see;</a:t>
            </a:r>
          </a:p>
        </p:txBody>
      </p:sp>
    </p:spTree>
    <p:extLst>
      <p:ext uri="{BB962C8B-B14F-4D97-AF65-F5344CB8AC3E}">
        <p14:creationId xmlns:p14="http://schemas.microsoft.com/office/powerpoint/2010/main" val="6173203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一齊出歡喜的聲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-hi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讚美救主的愛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still His great heart </a:t>
            </a:r>
            <a:r>
              <a:rPr lang="en-US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yearneth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 love for even me.</a:t>
            </a:r>
          </a:p>
        </p:txBody>
      </p:sp>
    </p:spTree>
    <p:extLst>
      <p:ext uri="{BB962C8B-B14F-4D97-AF65-F5344CB8AC3E}">
        <p14:creationId xmlns:p14="http://schemas.microsoft.com/office/powerpoint/2010/main" val="31328158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endParaRPr lang="en-US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by;</a:t>
            </a:r>
          </a:p>
        </p:txBody>
      </p:sp>
    </p:spTree>
    <p:extLst>
      <p:ext uri="{BB962C8B-B14F-4D97-AF65-F5344CB8AC3E}">
        <p14:creationId xmlns:p14="http://schemas.microsoft.com/office/powerpoint/2010/main" val="15636817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親像無限海洋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不會用尺來量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eng-chhioh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Richer fuller, deeper,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Jesus’ love is sweeter,</a:t>
            </a:r>
          </a:p>
        </p:txBody>
      </p:sp>
    </p:spTree>
    <p:extLst>
      <p:ext uri="{BB962C8B-B14F-4D97-AF65-F5344CB8AC3E}">
        <p14:creationId xmlns:p14="http://schemas.microsoft.com/office/powerpoint/2010/main" val="1935632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3408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耶穌滿心有憐憫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moa-sim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-bin,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降世拯救罪人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Kang-se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choe-jin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Jesus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’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love that sought 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When I was lost in sin.</a:t>
            </a: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靠祂豐盛的恩典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hong-seng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un-tian,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生活實在安然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sit-chai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wondrous grace that brought 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Back to His fold again.</a:t>
            </a: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耶穌奇妙的救恩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ki-biau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-un,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我也享受有份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hiong-siu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Of heights and depths of mercy,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Far deeper than the sea,</a:t>
            </a:r>
          </a:p>
        </p:txBody>
      </p:sp>
    </p:spTree>
    <p:extLst>
      <p:ext uri="{BB962C8B-B14F-4D97-AF65-F5344CB8AC3E}">
        <p14:creationId xmlns:p14="http://schemas.microsoft.com/office/powerpoint/2010/main" val="8113359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祂愛疼極其闊大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khoah-toa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我要讚美無息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o-lo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bo-soah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And higher than the heavens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My theme shall ever be.</a:t>
            </a:r>
          </a:p>
        </p:txBody>
      </p:sp>
    </p:spTree>
    <p:extLst>
      <p:ext uri="{BB962C8B-B14F-4D97-AF65-F5344CB8AC3E}">
        <p14:creationId xmlns:p14="http://schemas.microsoft.com/office/powerpoint/2010/main" val="28840279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4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endParaRPr lang="en-US" altLang="zh-TW" sz="4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by;</a:t>
            </a:r>
          </a:p>
        </p:txBody>
      </p:sp>
    </p:spTree>
    <p:extLst>
      <p:ext uri="{BB962C8B-B14F-4D97-AF65-F5344CB8AC3E}">
        <p14:creationId xmlns:p14="http://schemas.microsoft.com/office/powerpoint/2010/main" val="36811179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4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親像無限海洋</a:t>
            </a: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bu-han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hai-iu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不會用尺來量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eng-chhioh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Richer fuller, deeper,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Jesus’ love is sweeter,</a:t>
            </a:r>
          </a:p>
        </p:txBody>
      </p:sp>
    </p:spTree>
    <p:extLst>
      <p:ext uri="{BB962C8B-B14F-4D97-AF65-F5344CB8AC3E}">
        <p14:creationId xmlns:p14="http://schemas.microsoft.com/office/powerpoint/2010/main" val="18762728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en-US" altLang="zh-TW" sz="58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主的愛極大極深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kek-toa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kek-chhim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1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Sweeter as the years go by.</a:t>
            </a:r>
            <a:endParaRPr lang="en-US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20713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533400"/>
            <a:ext cx="9144000" cy="63246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耶穌極慈悲仁愛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chu-pi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甘願替我受害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</a:t>
            </a: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 trod in old Judea,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Life’s pathway long ago.</a:t>
            </a:r>
          </a:p>
        </p:txBody>
      </p:sp>
    </p:spTree>
    <p:extLst>
      <p:ext uri="{BB962C8B-B14F-4D97-AF65-F5344CB8AC3E}">
        <p14:creationId xmlns:p14="http://schemas.microsoft.com/office/powerpoint/2010/main" val="1895106107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483</TotalTime>
  <Words>528</Words>
  <Application>Microsoft Office PowerPoint</Application>
  <PresentationFormat>On-screen Show (4:3)</PresentationFormat>
  <Paragraphs>104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GGC ADMIN 2</cp:lastModifiedBy>
  <cp:revision>63</cp:revision>
  <dcterms:created xsi:type="dcterms:W3CDTF">2018-01-05T06:11:53Z</dcterms:created>
  <dcterms:modified xsi:type="dcterms:W3CDTF">2018-08-31T07:02:59Z</dcterms:modified>
</cp:coreProperties>
</file>